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4"/>
  </p:notesMasterIdLst>
  <p:sldIdLst>
    <p:sldId id="256" r:id="rId2"/>
    <p:sldId id="33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37" autoAdjust="0"/>
  </p:normalViewPr>
  <p:slideViewPr>
    <p:cSldViewPr snapToGrid="0" snapToObjects="1">
      <p:cViewPr>
        <p:scale>
          <a:sx n="81" d="100"/>
          <a:sy n="81" d="100"/>
        </p:scale>
        <p:origin x="-1896" y="-6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9978C-69AE-3B42-B272-CB97B00A1D47}" type="datetimeFigureOut">
              <a:rPr lang="en-US" smtClean="0"/>
              <a:t>11/5/13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07CC8-50FF-FC4C-A67F-D058259B9B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wmf"/><Relationship Id="rId5" Type="http://schemas.openxmlformats.org/officeDocument/2006/relationships/image" Target="../media/image7.png"/><Relationship Id="rId6" Type="http://schemas.openxmlformats.org/officeDocument/2006/relationships/image" Target="../media/image8.wmf"/><Relationship Id="rId7" Type="http://schemas.openxmlformats.org/officeDocument/2006/relationships/image" Target="../media/image9.wmf"/><Relationship Id="rId8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2" Type="http://schemas.openxmlformats.org/officeDocument/2006/relationships/hyperlink" Target="C:%5Cen%5Cclose-up?o=3817559&amp;memlevel=A&amp;a=a&amp;q=setting%20table&amp;k_mode=all&amp;s=37&amp;e=54&amp;show=&amp;c=&amp;cid=&amp;findincat=&amp;g=&amp;cc=&amp;page=3&amp;k_exc=&amp;pubid=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679" y="1835553"/>
            <a:ext cx="6691443" cy="501858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38184"/>
            <a:ext cx="6400800" cy="1752600"/>
          </a:xfrm>
        </p:spPr>
        <p:txBody>
          <a:bodyPr/>
          <a:lstStyle/>
          <a:p>
            <a:r>
              <a:rPr lang="fr-FR" dirty="0" smtClean="0"/>
              <a:t>Le logement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234"/>
            <a:ext cx="7772400" cy="1752600"/>
          </a:xfrm>
        </p:spPr>
        <p:txBody>
          <a:bodyPr anchor="t" anchorCtr="0"/>
          <a:lstStyle/>
          <a:p>
            <a:r>
              <a:rPr lang="fr-FR" dirty="0" smtClean="0"/>
              <a:t>Français 3 – Unité 1</a:t>
            </a:r>
            <a:br>
              <a:rPr lang="fr-FR" dirty="0" smtClean="0"/>
            </a:br>
            <a:r>
              <a:rPr lang="fr-FR" dirty="0" smtClean="0"/>
              <a:t>Bienvenue chez toi!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9185" y="2024550"/>
            <a:ext cx="2338655" cy="792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une maison méditerranée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0525"/>
            <a:ext cx="2868426" cy="3077475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1988413" y="6127400"/>
            <a:ext cx="201175" cy="176047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17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772507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199" y="1237271"/>
            <a:ext cx="2346098" cy="2083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Washing Dishes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07" y="1645659"/>
            <a:ext cx="1974308" cy="1956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8754" y="3905948"/>
            <a:ext cx="1698941" cy="2381693"/>
          </a:xfrm>
          <a:prstGeom prst="rect">
            <a:avLst/>
          </a:prstGeom>
        </p:spPr>
      </p:pic>
      <p:pic>
        <p:nvPicPr>
          <p:cNvPr id="7" name="Picture 2" descr="j033293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816" y="3582254"/>
            <a:ext cx="2007405" cy="2597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MCj01496880000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666" y="1237271"/>
            <a:ext cx="2827443" cy="2494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5895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Est-ce que </a:t>
            </a:r>
            <a:r>
              <a:rPr lang="fr-FR" dirty="0" smtClean="0"/>
              <a:t>tu __    _____ _____ le weekend pass</a:t>
            </a:r>
            <a:r>
              <a:rPr lang="fr-FR" dirty="0" smtClean="0"/>
              <a:t>é</a:t>
            </a:r>
            <a:r>
              <a:rPr lang="fr-FR" dirty="0" smtClean="0"/>
              <a:t>?</a:t>
            </a:r>
            <a:endParaRPr lang="fr-FR" dirty="0"/>
          </a:p>
        </p:txBody>
      </p:sp>
      <p:pic>
        <p:nvPicPr>
          <p:cNvPr id="11" name="Picture 2" descr="Making Bed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97" y="4015707"/>
            <a:ext cx="2413617" cy="1923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3333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617</TotalTime>
  <Words>22</Words>
  <Application>Microsoft Macintosh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Civic</vt:lpstr>
      <vt:lpstr>Français 3 – Unité 1 Bienvenue chez toi!</vt:lpstr>
      <vt:lpstr>Est-ce que tu __    _____ _____ le weekend passé?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Unité 1 Bienvenue chez toi!</dc:title>
  <dc:creator>Edouard Smith</dc:creator>
  <cp:lastModifiedBy>Edouard Smith</cp:lastModifiedBy>
  <cp:revision>47</cp:revision>
  <dcterms:created xsi:type="dcterms:W3CDTF">2013-10-03T23:30:28Z</dcterms:created>
  <dcterms:modified xsi:type="dcterms:W3CDTF">2013-11-05T14:01:43Z</dcterms:modified>
</cp:coreProperties>
</file>